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>
        <p:scale>
          <a:sx n="66" d="100"/>
          <a:sy n="66" d="100"/>
        </p:scale>
        <p:origin x="133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366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306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7002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198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5827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2182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1537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3760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990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3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728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249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915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484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699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457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285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2CE61-B2CB-4BE3-A844-F4BB6F3C504B}" type="datetimeFigureOut">
              <a:rPr lang="hu-HU" smtClean="0"/>
              <a:t>2023. 12. 11.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43774-F624-41CD-9C8F-AFE9190BF6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7038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white swirls on a black background&#10;&#10;Description automatically generated">
            <a:extLst>
              <a:ext uri="{FF2B5EF4-FFF2-40B4-BE49-F238E27FC236}">
                <a16:creationId xmlns:a16="http://schemas.microsoft.com/office/drawing/2014/main" id="{544E996B-9000-49C0-468F-7F8C01AA6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5" b="22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D6462-FE44-B433-A364-297D6C74C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hu-HU" dirty="0"/>
              <a:t>GPGPU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F5DF5-9457-B780-A56A-B3AF05109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4299995" cy="685800"/>
          </a:xfrm>
        </p:spPr>
        <p:txBody>
          <a:bodyPr>
            <a:noAutofit/>
          </a:bodyPr>
          <a:lstStyle/>
          <a:p>
            <a:r>
              <a:rPr lang="en-US" sz="1800" dirty="0"/>
              <a:t>Mandelbrot and Julia Set Renderer with CUDA, SDL, and </a:t>
            </a:r>
            <a:r>
              <a:rPr lang="en-US" sz="1800" dirty="0" err="1"/>
              <a:t>ImGui</a:t>
            </a:r>
            <a:endParaRPr lang="en-US" sz="1800" dirty="0"/>
          </a:p>
          <a:p>
            <a:endParaRPr lang="hu-HU" sz="1800" b="1" dirty="0"/>
          </a:p>
          <a:p>
            <a:r>
              <a:rPr lang="en-US" sz="1800" b="1" dirty="0"/>
              <a:t>Bertalan </a:t>
            </a:r>
            <a:r>
              <a:rPr lang="hu-HU" sz="1800" b="1" dirty="0"/>
              <a:t>Áron</a:t>
            </a:r>
          </a:p>
        </p:txBody>
      </p:sp>
    </p:spTree>
    <p:extLst>
      <p:ext uri="{BB962C8B-B14F-4D97-AF65-F5344CB8AC3E}">
        <p14:creationId xmlns:p14="http://schemas.microsoft.com/office/powerpoint/2010/main" val="27748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F4B46-28F6-CA8C-F74C-992C41C0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96677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INFINITE ZOOM</a:t>
            </a:r>
            <a:endParaRPr lang="hu-H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65648A-EA92-D1D9-1CED-2F7091A7A794}"/>
              </a:ext>
            </a:extLst>
          </p:cNvPr>
          <p:cNvSpPr txBox="1"/>
          <p:nvPr/>
        </p:nvSpPr>
        <p:spPr>
          <a:xfrm>
            <a:off x="683609" y="2047983"/>
            <a:ext cx="317368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Use the mouse wheel to zoom in or out dynamically, focusing on the area pointed to by the cursor. This allows for precise navigation within the fractal space.</a:t>
            </a:r>
          </a:p>
          <a:p>
            <a:pPr algn="l"/>
            <a:endParaRPr lang="en-US" b="0" i="0" dirty="0">
              <a:solidFill>
                <a:srgbClr val="E6EDF3"/>
              </a:solidFill>
              <a:effectLst/>
              <a:latin typeface="+mj-lt"/>
            </a:endParaRPr>
          </a:p>
          <a:p>
            <a:pPr algn="l"/>
            <a:r>
              <a:rPr lang="en-US" sz="1400" b="1" i="0" dirty="0">
                <a:solidFill>
                  <a:srgbClr val="E6EDF3"/>
                </a:solidFill>
                <a:effectLst/>
                <a:latin typeface="+mj-lt"/>
              </a:rPr>
              <a:t>Note:</a:t>
            </a:r>
            <a:r>
              <a:rPr lang="en-US" sz="1400" b="0" i="0" dirty="0">
                <a:solidFill>
                  <a:srgbClr val="E6EDF3"/>
                </a:solidFill>
                <a:effectLst/>
                <a:latin typeface="+mj-lt"/>
              </a:rPr>
              <a:t> Due to the limitations of floating-point precision, extremely deep zoom levels may lead to numerical instability and visual artifacts.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7FB5B1-7D0A-DC7D-D8E9-DEE2799D9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94" y="900112"/>
            <a:ext cx="6955611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3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F4B46-28F6-CA8C-F74C-992C41C0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96677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PARAMETER</a:t>
            </a:r>
            <a:br>
              <a:rPr lang="en-US" dirty="0"/>
            </a:br>
            <a:r>
              <a:rPr lang="en-US" dirty="0"/>
              <a:t>ADJUSTMENT</a:t>
            </a:r>
            <a:endParaRPr lang="hu-H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65648A-EA92-D1D9-1CED-2F7091A7A794}"/>
                  </a:ext>
                </a:extLst>
              </p:cNvPr>
              <p:cNvSpPr txBox="1"/>
              <p:nvPr/>
            </p:nvSpPr>
            <p:spPr>
              <a:xfrm>
                <a:off x="683609" y="2047983"/>
                <a:ext cx="317368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0" i="0" dirty="0">
                    <a:solidFill>
                      <a:srgbClr val="E6EDF3"/>
                    </a:solidFill>
                    <a:effectLst/>
                    <a:latin typeface="+mj-lt"/>
                  </a:rPr>
                  <a:t>Modify the starting point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E6EDF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6EDF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6EDF3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E6EDF3"/>
                    </a:solidFill>
                    <a:effectLst/>
                    <a:latin typeface="+mj-lt"/>
                  </a:rPr>
                  <a:t>​ for the Mandelbrot set or the constant 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6EDF3"/>
                        </a:solidFill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i="0" dirty="0">
                    <a:solidFill>
                      <a:srgbClr val="E6EDF3"/>
                    </a:solidFill>
                    <a:effectLst/>
                    <a:latin typeface="+mj-lt"/>
                  </a:rPr>
                  <a:t> for the Julia set by left-click dragging within the window. This feature allows users to dynamically adjust the initial parameters of the fractals.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65648A-EA92-D1D9-1CED-2F7091A7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9" y="2047983"/>
                <a:ext cx="3173686" cy="2585323"/>
              </a:xfrm>
              <a:prstGeom prst="rect">
                <a:avLst/>
              </a:prstGeom>
              <a:blipFill>
                <a:blip r:embed="rId2"/>
                <a:stretch>
                  <a:fillRect l="-1536" t="-1415" r="-1536" b="-28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7C6BE46-E69E-5F8D-15AD-58132C8E7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94" y="900112"/>
            <a:ext cx="6955611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72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F4B46-28F6-CA8C-F74C-992C41C0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966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GUI</a:t>
            </a:r>
            <a:endParaRPr lang="hu-H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65648A-EA92-D1D9-1CED-2F7091A7A794}"/>
              </a:ext>
            </a:extLst>
          </p:cNvPr>
          <p:cNvSpPr txBox="1"/>
          <p:nvPr/>
        </p:nvSpPr>
        <p:spPr>
          <a:xfrm>
            <a:off x="683609" y="2047983"/>
            <a:ext cx="317368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Utilize the </a:t>
            </a:r>
            <a:r>
              <a:rPr lang="en-US" i="1" dirty="0">
                <a:latin typeface="+mj-lt"/>
              </a:rPr>
              <a:t>Properties</a:t>
            </a:r>
            <a:r>
              <a:rPr lang="en-US" dirty="0">
                <a:latin typeface="+mj-lt"/>
              </a:rPr>
              <a:t> window to control various aspects of the fractal visualization: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Switch between Mandelbrot and Julia sets 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Adjust maximum iterations at zoom 1.0: 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Control Iteration Count Increase with zoom</a:t>
            </a:r>
            <a:endParaRPr lang="en-US" sz="1400" b="0" i="0" dirty="0">
              <a:solidFill>
                <a:srgbClr val="E6EDF3"/>
              </a:solidFill>
              <a:effectLst/>
              <a:latin typeface="+mj-lt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6966A46-F39F-7BCB-DFFD-72060F372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94" y="900112"/>
            <a:ext cx="6955611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1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F4B46-28F6-CA8C-F74C-992C41C0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96677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DRAG&amp;DROP</a:t>
            </a:r>
            <a:endParaRPr lang="hu-H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65648A-EA92-D1D9-1CED-2F7091A7A794}"/>
              </a:ext>
            </a:extLst>
          </p:cNvPr>
          <p:cNvSpPr txBox="1"/>
          <p:nvPr/>
        </p:nvSpPr>
        <p:spPr>
          <a:xfrm>
            <a:off x="683611" y="2020922"/>
            <a:ext cx="317368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Drag a previously saved </a:t>
            </a:r>
            <a:r>
              <a:rPr lang="en-US" b="0" i="1" dirty="0" err="1">
                <a:solidFill>
                  <a:srgbClr val="E6EDF3"/>
                </a:solidFill>
                <a:effectLst/>
                <a:latin typeface="+mj-lt"/>
              </a:rPr>
              <a:t>options.json</a:t>
            </a:r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 file containing fractal parameters onto the application window and the program dynamically loads the data. </a:t>
            </a:r>
          </a:p>
          <a:p>
            <a:pPr algn="l">
              <a:spcAft>
                <a:spcPts val="1200"/>
              </a:spcAft>
            </a:pPr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This functionality allows users to switch between different configurations, providing a way to compare various fractal landscapes.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20F40E-E812-41AB-9A7D-1F563670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95" y="1465320"/>
            <a:ext cx="6955609" cy="392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32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8F78E-BC78-955C-527C-AD8DBAC5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i="0" dirty="0">
                <a:effectLst/>
              </a:rPr>
              <a:t>State Persistence</a:t>
            </a:r>
            <a:endParaRPr lang="en-US" sz="37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7D75C1-0EFD-FABE-03A2-323643B231A7}"/>
              </a:ext>
            </a:extLst>
          </p:cNvPr>
          <p:cNvSpPr txBox="1"/>
          <p:nvPr/>
        </p:nvSpPr>
        <p:spPr>
          <a:xfrm>
            <a:off x="4370138" y="764372"/>
            <a:ext cx="7086600" cy="5216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Automatically s</a:t>
            </a:r>
            <a:r>
              <a:rPr lang="en-US" sz="2000" b="0" i="0" dirty="0">
                <a:effectLst/>
              </a:rPr>
              <a:t>ave and load the current position in the fractal space, along with window properties, to a JSON file. This feature allows users to resume exploration exactly where they left off in the previous sessions.</a:t>
            </a:r>
          </a:p>
        </p:txBody>
      </p:sp>
    </p:spTree>
    <p:extLst>
      <p:ext uri="{BB962C8B-B14F-4D97-AF65-F5344CB8AC3E}">
        <p14:creationId xmlns:p14="http://schemas.microsoft.com/office/powerpoint/2010/main" val="293067269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73</TotalTime>
  <Words>232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Cambria Math</vt:lpstr>
      <vt:lpstr>Century Gothic</vt:lpstr>
      <vt:lpstr>Vapor Trail</vt:lpstr>
      <vt:lpstr>GPGPU</vt:lpstr>
      <vt:lpstr>INFINITE ZOOM</vt:lpstr>
      <vt:lpstr>PARAMETER ADJUSTMENT</vt:lpstr>
      <vt:lpstr>GUI</vt:lpstr>
      <vt:lpstr>DRAG&amp;DROP</vt:lpstr>
      <vt:lpstr>State Persistence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GPGPU</dc:title>
  <dc:creator>bertalanaron@sulid.hu</dc:creator>
  <cp:lastModifiedBy>Bertalan Áron</cp:lastModifiedBy>
  <cp:revision>12</cp:revision>
  <dcterms:created xsi:type="dcterms:W3CDTF">2023-12-11T17:46:02Z</dcterms:created>
  <dcterms:modified xsi:type="dcterms:W3CDTF">2023-12-11T21:17:43Z</dcterms:modified>
</cp:coreProperties>
</file>